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57" r:id="rId3"/>
    <p:sldId id="259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A63C8-9A64-4AD1-9AFD-9490D043D37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330D7-9B05-44D6-A12B-20E4AA4D1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4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706D-DD3F-4D72-86C1-42B5F4F570E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369AEA-90DB-4397-9A47-74456564B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706D-DD3F-4D72-86C1-42B5F4F570E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9AEA-90DB-4397-9A47-74456564B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706D-DD3F-4D72-86C1-42B5F4F570E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9AEA-90DB-4397-9A47-74456564B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706D-DD3F-4D72-86C1-42B5F4F570E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369AEA-90DB-4397-9A47-74456564B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706D-DD3F-4D72-86C1-42B5F4F570E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9AEA-90DB-4397-9A47-74456564B1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706D-DD3F-4D72-86C1-42B5F4F570E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9AEA-90DB-4397-9A47-74456564B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706D-DD3F-4D72-86C1-42B5F4F570E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E369AEA-90DB-4397-9A47-74456564B1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706D-DD3F-4D72-86C1-42B5F4F570E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9AEA-90DB-4397-9A47-74456564B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706D-DD3F-4D72-86C1-42B5F4F570E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9AEA-90DB-4397-9A47-74456564B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706D-DD3F-4D72-86C1-42B5F4F570E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9AEA-90DB-4397-9A47-74456564B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706D-DD3F-4D72-86C1-42B5F4F570E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9AEA-90DB-4397-9A47-74456564B1E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C7706D-DD3F-4D72-86C1-42B5F4F570E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369AEA-90DB-4397-9A47-74456564B1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828800"/>
            <a:ext cx="8458200" cy="2133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Randolph County</a:t>
            </a:r>
            <a:br>
              <a:rPr lang="en-US" sz="44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44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growth management policies</a:t>
            </a:r>
            <a:endParaRPr lang="en-US" sz="44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4426803"/>
            <a:ext cx="3610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Hal Johnson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County Planning Director</a:t>
            </a:r>
            <a:endParaRPr lang="en-US" sz="2400" dirty="0">
              <a:solidFill>
                <a:schemeClr val="tx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192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cap="small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Issues Affecting Rural Sprawl and Quality of Life</a:t>
            </a:r>
            <a:endParaRPr lang="en-US" b="1" cap="small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 startAt="3"/>
            </a:pPr>
            <a:r>
              <a:rPr lang="en-US" sz="2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Density bonus – one additional lot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Each additional 5% open space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Preservation of designated heritage sites based on site priority designation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Maintain forestation and natural buffers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Approved forestation plan for open space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200 ft. setback for each 500 ft. existing road frontage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US" sz="2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Heritage Asset and Scenic Corridor Protection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Accommodate growth and </a:t>
            </a:r>
            <a:r>
              <a:rPr lang="en-US" sz="2200" u="sng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co-exist</a:t>
            </a:r>
            <a:endParaRPr lang="en-US" sz="2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1"/>
            <a:ext cx="5299362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9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1"/>
            <a:ext cx="5299361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1"/>
            <a:ext cx="5299361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192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cap="small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brima" panose="02000000000000000000" pitchFamily="2" charset="0"/>
                <a:ea typeface="Ebrima" panose="02000000000000000000" pitchFamily="2" charset="0"/>
                <a:cs typeface="Estrangelo Edessa" panose="03080600000000000000" pitchFamily="66" charset="0"/>
              </a:rPr>
              <a:t>Growth </a:t>
            </a:r>
            <a:r>
              <a:rPr lang="en-US" b="1" cap="small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brima" panose="02000000000000000000" pitchFamily="2" charset="0"/>
                <a:ea typeface="Ebrima" panose="02000000000000000000" pitchFamily="2" charset="0"/>
                <a:cs typeface="Estrangelo Edessa" panose="03080600000000000000" pitchFamily="66" charset="0"/>
              </a:rPr>
              <a:t>M</a:t>
            </a:r>
            <a:r>
              <a:rPr lang="en-US" b="1" cap="small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brima" panose="02000000000000000000" pitchFamily="2" charset="0"/>
                <a:ea typeface="Ebrima" panose="02000000000000000000" pitchFamily="2" charset="0"/>
                <a:cs typeface="Estrangelo Edessa" panose="03080600000000000000" pitchFamily="66" charset="0"/>
              </a:rPr>
              <a:t>anagement Policies</a:t>
            </a:r>
            <a:endParaRPr lang="en-US" b="1" cap="small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Ebrima" panose="02000000000000000000" pitchFamily="2" charset="0"/>
              <a:ea typeface="Ebrima" panose="02000000000000000000" pitchFamily="2" charset="0"/>
              <a:cs typeface="Estrangelo Edessa" panose="0308060000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Sustainable economic growth</a:t>
            </a:r>
          </a:p>
          <a:p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Environmental protection</a:t>
            </a:r>
          </a:p>
          <a:p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Quality of life linkage as mutually supporting public policy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192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cap="small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Growth Management Plan Goals &amp; Objectives</a:t>
            </a:r>
            <a:endParaRPr lang="en-US" b="1" cap="small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Recognize that all individual growth management decisions are part of a larger interconnecting framework of building sustainable and quality growth within Randolph County;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Discourage high density development in areas where significant urban infrastructure are not anticipated;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Encourage rural lot designs in those areas where urban infrastructure is not anticipated that will enhance groundwater recharge ability while preserving open space;</a:t>
            </a:r>
            <a:endParaRPr lang="en-US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8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192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cap="small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Growth Management Plan Goals &amp; Objectives</a:t>
            </a:r>
            <a:endParaRPr lang="en-US" b="1" cap="small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Recognize that growth management policies should afford flexibility to County boards and agencies that will enable them to adapt to the practical requirements often necessary for rural development; and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Performance zoning criteria, such as open space or heritage asset preservation, should help expedite development project approval.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8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192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cap="small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Summary of Growth Management Areas</a:t>
            </a:r>
            <a:endParaRPr lang="en-US" b="1" cap="small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Growth Corridors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Primary Growth Area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Secondary Growth Area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Rural Growth Area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Municipal Growth Area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Interconnected Development Policies</a:t>
            </a:r>
          </a:p>
          <a:p>
            <a:pPr marL="0" indent="0">
              <a:buNone/>
            </a:pP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1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192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cap="small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Summary of Growth Management Areas</a:t>
            </a:r>
            <a:endParaRPr lang="en-US" b="1" cap="small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Flexible Rural Subdivision Options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Enhance groundwater recharge areas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Reduce erosion and </a:t>
            </a:r>
            <a:r>
              <a:rPr lang="en-US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stormwater</a:t>
            </a: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run-off into stream and adjoining properties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Development Impact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Agri-Business Preservation/Voluntary Agricultural Districts</a:t>
            </a:r>
          </a:p>
          <a:p>
            <a:pPr marL="0" indent="0">
              <a:buNone/>
            </a:pP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192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cap="small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Summary of Proposed Amendments</a:t>
            </a:r>
            <a:endParaRPr lang="en-US" b="1" cap="small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Major Residential Subdivision Overlay Districts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Conventional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Rural Residential (Large lot)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Conservation (50% open space)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Development Impact Analysis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Public education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Water resources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Traffic analysis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Area housing characteristics</a:t>
            </a:r>
          </a:p>
          <a:p>
            <a:pPr marL="0" indent="0">
              <a:buNone/>
            </a:pP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9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192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cap="small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Summary of Proposed Amendments</a:t>
            </a:r>
            <a:endParaRPr lang="en-US" b="1" cap="small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 startAt="3"/>
            </a:pPr>
            <a:r>
              <a:rPr lang="en-US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Neighborhood Information Meeting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Community input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Technical review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Formal staff recommendation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US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Specialized Commercial/Rural Industrial Overlay Districts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Industrial Overlay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Rural Business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Commercial Environmental Overlay</a:t>
            </a:r>
          </a:p>
          <a:p>
            <a:pPr marL="0" indent="0">
              <a:buNone/>
            </a:pP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4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192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cap="small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Issues Affecting Rural Sprawl and Quality of Life</a:t>
            </a:r>
            <a:endParaRPr lang="en-US" b="1" cap="small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Growth Management Plan = </a:t>
            </a:r>
            <a:r>
              <a:rPr lang="en-US" b="1" u="sng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Linkage</a:t>
            </a:r>
            <a:endPara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Rural conservation and growth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Large lot zoning (?) v. Open Space (?)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Open space and Heritage asset preservation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Voluntary farmland preservation – Private land owner strategies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County/Municipal Infrastructures Policies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Major Subdivision Development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Definition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Rezoning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Design standards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Open space – 50%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Minimum lot size: base density and flexibility</a:t>
            </a:r>
          </a:p>
          <a:p>
            <a:pPr marL="0" indent="0">
              <a:buNone/>
            </a:pP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203</TotalTime>
  <Words>388</Words>
  <Application>Microsoft Office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Randolph County growth management policies</vt:lpstr>
      <vt:lpstr>Growth Management Policies</vt:lpstr>
      <vt:lpstr>Growth Management Plan Goals &amp; Objectives</vt:lpstr>
      <vt:lpstr>Growth Management Plan Goals &amp; Objectives</vt:lpstr>
      <vt:lpstr>Summary of Growth Management Areas</vt:lpstr>
      <vt:lpstr>Summary of Growth Management Areas</vt:lpstr>
      <vt:lpstr>Summary of Proposed Amendments</vt:lpstr>
      <vt:lpstr>Summary of Proposed Amendments</vt:lpstr>
      <vt:lpstr>Issues Affecting Rural Sprawl and Quality of Life</vt:lpstr>
      <vt:lpstr>Issues Affecting Rural Sprawl and Quality of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Mangum</dc:creator>
  <cp:lastModifiedBy>Brooke E. Massa</cp:lastModifiedBy>
  <cp:revision>26</cp:revision>
  <cp:lastPrinted>2014-09-09T15:05:32Z</cp:lastPrinted>
  <dcterms:created xsi:type="dcterms:W3CDTF">2014-09-05T15:48:46Z</dcterms:created>
  <dcterms:modified xsi:type="dcterms:W3CDTF">2014-09-11T13:48:13Z</dcterms:modified>
</cp:coreProperties>
</file>